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E29840-68BF-4C69-8632-FC4013F4A3CA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9BC58-C728-450C-8609-D43A7BAC79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Грађанско васпитање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Шта смо учили у трећем разреду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Ове године смо имали 32 часа Грађанског васпитања.</a:t>
            </a:r>
            <a:br>
              <a:rPr lang="sr-Cyrl-RS" sz="2400" dirty="0" smtClean="0"/>
            </a:br>
            <a:r>
              <a:rPr lang="sr-Cyrl-RS" sz="2400" dirty="0" smtClean="0"/>
              <a:t>Подсетимо се неких радионица и тема које смо учили: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 </a:t>
            </a:r>
            <a:r>
              <a:rPr lang="sr-Cyrl-CS" sz="2000" dirty="0" smtClean="0"/>
              <a:t>КАО ДУГА </a:t>
            </a:r>
          </a:p>
          <a:p>
            <a:r>
              <a:rPr lang="sr-Cyrl-CS" sz="2000" dirty="0" smtClean="0"/>
              <a:t>У СВЕТУ ИГАРА</a:t>
            </a:r>
          </a:p>
          <a:p>
            <a:r>
              <a:rPr lang="ru-RU" sz="2000" dirty="0" smtClean="0"/>
              <a:t>А ШТА КАД СЕ ПОЈАВИ НЕБОЈША?</a:t>
            </a:r>
          </a:p>
          <a:p>
            <a:r>
              <a:rPr lang="ru-RU" sz="2000" dirty="0" smtClean="0"/>
              <a:t>ИМА ЛИ ИСТИНЕ У ТОМЕ?</a:t>
            </a:r>
          </a:p>
          <a:p>
            <a:r>
              <a:rPr lang="sr-Cyrl-CS" sz="2000" dirty="0" smtClean="0"/>
              <a:t> ИСКЉУЧИВАЊЕ </a:t>
            </a:r>
          </a:p>
          <a:p>
            <a:r>
              <a:rPr lang="sr-Cyrl-CS" sz="2000" dirty="0" smtClean="0"/>
              <a:t>КАД ЈЕ ТЕШКО РАЗУМЕТИ</a:t>
            </a:r>
          </a:p>
          <a:p>
            <a:r>
              <a:rPr lang="sr-Cyrl-CS" sz="2000" dirty="0" smtClean="0"/>
              <a:t>ИЗНЕНАДИ ПАЖЊОМ</a:t>
            </a:r>
          </a:p>
          <a:p>
            <a:r>
              <a:rPr lang="sr-Cyrl-CS" sz="2000" dirty="0" smtClean="0"/>
              <a:t>БРАТ И СЕСТРА</a:t>
            </a:r>
          </a:p>
          <a:p>
            <a:r>
              <a:rPr lang="sr-Cyrl-CS" sz="2000" dirty="0" smtClean="0"/>
              <a:t>НИСМО ВРШЊАЦИ, ПА ШТА?</a:t>
            </a:r>
          </a:p>
          <a:p>
            <a:r>
              <a:rPr lang="sr-Cyrl-CS" sz="2000" dirty="0" smtClean="0"/>
              <a:t>ТРИ ПРИЈАТЕЉИЦЕ</a:t>
            </a:r>
          </a:p>
          <a:p>
            <a:r>
              <a:rPr lang="sr-Cyrl-CS" sz="2000" dirty="0" smtClean="0"/>
              <a:t>ИЗНЕВЕРЕНА ОЧЕКИВАЊА</a:t>
            </a:r>
          </a:p>
          <a:p>
            <a:r>
              <a:rPr lang="sr-Cyrl-CS" sz="2000" dirty="0" smtClean="0"/>
              <a:t>УСЛОВ</a:t>
            </a:r>
          </a:p>
          <a:p>
            <a:r>
              <a:rPr lang="sr-Cyrl-CS" sz="2000" dirty="0" smtClean="0"/>
              <a:t>ТРША</a:t>
            </a:r>
          </a:p>
          <a:p>
            <a:r>
              <a:rPr lang="sr-Cyrl-CS" sz="2000" dirty="0" smtClean="0"/>
              <a:t>ТАЈНИ ПРИЈАТЕЉ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 smtClean="0"/>
              <a:t>И часови са темама </a:t>
            </a:r>
            <a:r>
              <a:rPr lang="sr-Cyrl-R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sz="2000" dirty="0" smtClean="0"/>
              <a:t>ПРИЈАТЕЉСТВО </a:t>
            </a:r>
          </a:p>
          <a:p>
            <a:r>
              <a:rPr lang="sr-Cyrl-CS" sz="2000" dirty="0" smtClean="0"/>
              <a:t>ЈЕДАН ОБИЧАН ДАН</a:t>
            </a:r>
          </a:p>
          <a:p>
            <a:r>
              <a:rPr lang="sr-Cyrl-CS" sz="2000" dirty="0" smtClean="0"/>
              <a:t>ЧИШЋЕЊЕ ГРАШКА </a:t>
            </a:r>
          </a:p>
          <a:p>
            <a:r>
              <a:rPr lang="sr-Cyrl-CS" sz="2000" dirty="0" smtClean="0"/>
              <a:t>МЕСТО ЗА ИГРУ </a:t>
            </a:r>
          </a:p>
          <a:p>
            <a:r>
              <a:rPr lang="sr-Cyrl-CS" sz="2000" dirty="0" smtClean="0"/>
              <a:t>ЈА БИРАМ </a:t>
            </a:r>
          </a:p>
          <a:p>
            <a:r>
              <a:rPr lang="sr-Cyrl-CS" sz="2000" dirty="0" smtClean="0"/>
              <a:t>КУЋНИ РЕД ШКОЛЕ</a:t>
            </a:r>
          </a:p>
          <a:p>
            <a:r>
              <a:rPr lang="sr-Cyrl-CS" sz="2000" dirty="0" smtClean="0"/>
              <a:t>ЛОША ОЦЕНА</a:t>
            </a:r>
            <a:endParaRPr lang="sr-Cyrl-RS" sz="2000" dirty="0" smtClean="0"/>
          </a:p>
          <a:p>
            <a:r>
              <a:rPr lang="sr-Cyrl-CS" sz="2000" dirty="0" smtClean="0"/>
              <a:t>НЕРВИРА  МЕ КАД... </a:t>
            </a:r>
          </a:p>
          <a:p>
            <a:r>
              <a:rPr lang="sr-Cyrl-CS" sz="2000" dirty="0" smtClean="0"/>
              <a:t>ДЕМОКРАТИЈА У РАЗРЕДУ </a:t>
            </a:r>
          </a:p>
          <a:p>
            <a:r>
              <a:rPr lang="sr-Cyrl-CS" sz="2000" dirty="0" smtClean="0"/>
              <a:t>ЗАБОРАВЉЕНИ ЛОНАЦ</a:t>
            </a:r>
          </a:p>
          <a:p>
            <a:r>
              <a:rPr lang="sr-Cyrl-RS" sz="2000" dirty="0" smtClean="0"/>
              <a:t>БРИГА О ПРИРОДИ</a:t>
            </a:r>
          </a:p>
          <a:p>
            <a:r>
              <a:rPr lang="sr-Cyrl-RS" sz="2000" dirty="0" smtClean="0"/>
              <a:t>БРИГА О ЖИВОТИЊАМА</a:t>
            </a:r>
          </a:p>
          <a:p>
            <a:r>
              <a:rPr lang="sr-Cyrl-RS" sz="2000" dirty="0" smtClean="0"/>
              <a:t>ИЗНЕНАДИ ПАЖЊОМ</a:t>
            </a:r>
          </a:p>
          <a:p>
            <a:r>
              <a:rPr lang="sr-Cyrl-RS" sz="2000" dirty="0" smtClean="0"/>
              <a:t>ДОБРО ДРВО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Ближи се крај трећег </a:t>
            </a:r>
            <a:r>
              <a:rPr lang="sr-Cyrl-RS" sz="2800" dirty="0" smtClean="0"/>
              <a:t>разреда: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Размислите </a:t>
            </a:r>
            <a:r>
              <a:rPr lang="sr-Cyrl-RS" dirty="0" smtClean="0"/>
              <a:t>шта </a:t>
            </a:r>
            <a:r>
              <a:rPr lang="sr-Cyrl-RS" dirty="0" smtClean="0"/>
              <a:t>сте научили </a:t>
            </a:r>
            <a:r>
              <a:rPr lang="sr-Cyrl-RS" dirty="0" smtClean="0"/>
              <a:t>и да </a:t>
            </a:r>
            <a:r>
              <a:rPr lang="sr-Cyrl-RS" dirty="0" smtClean="0"/>
              <a:t>вам  </a:t>
            </a:r>
            <a:r>
              <a:rPr lang="sr-Cyrl-RS" dirty="0" smtClean="0"/>
              <a:t>је било ново, занимљиво и корисно.</a:t>
            </a:r>
          </a:p>
          <a:p>
            <a:r>
              <a:rPr lang="sr-Cyrl-RS" dirty="0" smtClean="0"/>
              <a:t>Прелистајте </a:t>
            </a:r>
            <a:r>
              <a:rPr lang="sr-Cyrl-RS" dirty="0" smtClean="0"/>
              <a:t>свеску у којој </a:t>
            </a:r>
            <a:r>
              <a:rPr lang="sr-Cyrl-RS" dirty="0" smtClean="0"/>
              <a:t>сте радили </a:t>
            </a:r>
            <a:r>
              <a:rPr lang="sr-Cyrl-RS" dirty="0" smtClean="0"/>
              <a:t>задатке и </a:t>
            </a:r>
            <a:r>
              <a:rPr lang="sr-Cyrl-RS" dirty="0" smtClean="0"/>
              <a:t>износили </a:t>
            </a:r>
            <a:r>
              <a:rPr lang="sr-Cyrl-RS" dirty="0" smtClean="0"/>
              <a:t>своје мишљење и примере из живота.</a:t>
            </a:r>
          </a:p>
          <a:p>
            <a:r>
              <a:rPr lang="sr-Cyrl-CS" dirty="0" smtClean="0"/>
              <a:t>П</a:t>
            </a:r>
            <a:r>
              <a:rPr lang="sr-Cyrl-RS" dirty="0" smtClean="0"/>
              <a:t>огледајте </a:t>
            </a:r>
            <a:r>
              <a:rPr lang="sr-Cyrl-RS" dirty="0" smtClean="0"/>
              <a:t>илустрације које сте цртали.</a:t>
            </a:r>
          </a:p>
          <a:p>
            <a:r>
              <a:rPr lang="sr-Cyrl-RS" dirty="0" smtClean="0"/>
              <a:t>Погледајте </a:t>
            </a:r>
            <a:r>
              <a:rPr lang="sr-Cyrl-RS" dirty="0" smtClean="0"/>
              <a:t>фотографије које сте слали.</a:t>
            </a:r>
          </a:p>
          <a:p>
            <a:r>
              <a:rPr lang="sr-Cyrl-RS" dirty="0" smtClean="0"/>
              <a:t>Напишите </a:t>
            </a:r>
            <a:r>
              <a:rPr lang="sr-Cyrl-RS" dirty="0" smtClean="0"/>
              <a:t>своје утиске и </a:t>
            </a:r>
            <a:r>
              <a:rPr lang="sr-Cyrl-RS" dirty="0" smtClean="0"/>
              <a:t>пошаљите </a:t>
            </a:r>
            <a:r>
              <a:rPr lang="sr-Cyrl-RS" dirty="0" smtClean="0"/>
              <a:t>учитељици.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159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Грађанско васпитање 3</vt:lpstr>
      <vt:lpstr>Ове године смо имали 32 часа Грађанског васпитања. Подсетимо се неких радионица и тема које смо учили:</vt:lpstr>
      <vt:lpstr>И часови са темама :</vt:lpstr>
      <vt:lpstr>Ближи се крај трећег разреда: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 3</dc:title>
  <dc:creator>Korisnik</dc:creator>
  <cp:lastModifiedBy>Korisnik</cp:lastModifiedBy>
  <cp:revision>3</cp:revision>
  <dcterms:created xsi:type="dcterms:W3CDTF">2020-05-17T09:03:44Z</dcterms:created>
  <dcterms:modified xsi:type="dcterms:W3CDTF">2020-05-17T09:55:28Z</dcterms:modified>
</cp:coreProperties>
</file>